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4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Wingdings 3" panose="05040102010807070707" pitchFamily="18" charset="2"/>
      <p:regular r:id="rId14"/>
    </p:embeddedFont>
    <p:embeddedFont>
      <p:font typeface="Montserrat" panose="020B0604020202020204" charset="0"/>
      <p:regular r:id="rId15"/>
    </p:embeddedFont>
    <p:embeddedFont>
      <p:font typeface="Heebo Light" panose="020B0604020202020204" charset="-79"/>
      <p:regular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E3C"/>
    <a:srgbClr val="662D3D"/>
    <a:srgbClr val="662E3D"/>
    <a:srgbClr val="FFFFFF"/>
    <a:srgbClr val="652D3D"/>
    <a:srgbClr val="6F3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66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758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998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311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735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524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9597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4232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019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54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534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18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3802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606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723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21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018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529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4340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621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956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024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007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247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475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92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8551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498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382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00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5" r:id="rId21"/>
    <p:sldLayoutId id="2147483966" r:id="rId22"/>
    <p:sldLayoutId id="2147483967" r:id="rId23"/>
    <p:sldLayoutId id="2147483968" r:id="rId24"/>
    <p:sldLayoutId id="2147483969" r:id="rId25"/>
    <p:sldLayoutId id="2147483970" r:id="rId26"/>
    <p:sldLayoutId id="2147483971" r:id="rId27"/>
    <p:sldLayoutId id="2147483972" r:id="rId2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6468" y="177296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JAI E-Commerce Sales Dashboard: Power BI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focuses on creating an interactive Power BI dashboard. It visualizes e-commerce sales data to identify trends. Ultimately, it seeks to improve decision-making. Real-time visibility is key. The data source is the e-commerce platform sales data.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31230"/>
            <a:ext cx="434780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chemeClr val="accent1">
                    <a:lumMod val="7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</a:t>
            </a:r>
            <a:r>
              <a:rPr lang="en-US" sz="265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6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en-US" sz="2650" b="1" dirty="0">
                <a:solidFill>
                  <a:srgbClr val="204C8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650" b="1" dirty="0">
                <a:solidFill>
                  <a:schemeClr val="accent1">
                    <a:lumMod val="7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Jaiwardhen</a:t>
            </a:r>
            <a:r>
              <a:rPr lang="en-US" sz="265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650" b="1" dirty="0">
                <a:solidFill>
                  <a:schemeClr val="accent1">
                    <a:lumMod val="7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Rathore</a:t>
            </a:r>
            <a:endParaRPr lang="en-US" sz="26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14" y="11575"/>
            <a:ext cx="6041986" cy="8229600"/>
          </a:xfrm>
          <a:prstGeom prst="rect">
            <a:avLst/>
          </a:prstGeom>
        </p:spPr>
      </p:pic>
      <p:sp>
        <p:nvSpPr>
          <p:cNvPr id="11" name="Flowchart: Process 10"/>
          <p:cNvSpPr/>
          <p:nvPr/>
        </p:nvSpPr>
        <p:spPr>
          <a:xfrm>
            <a:off x="8588414" y="11575"/>
            <a:ext cx="6041986" cy="474562"/>
          </a:xfrm>
          <a:prstGeom prst="flowChartProcess">
            <a:avLst/>
          </a:prstGeom>
          <a:solidFill>
            <a:srgbClr val="662E3D"/>
          </a:solidFill>
          <a:ln>
            <a:solidFill>
              <a:srgbClr val="66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8588414" y="486136"/>
            <a:ext cx="613459" cy="7743463"/>
          </a:xfrm>
          <a:prstGeom prst="rect">
            <a:avLst/>
          </a:prstGeom>
          <a:solidFill>
            <a:srgbClr val="672E3C"/>
          </a:solidFill>
          <a:ln>
            <a:solidFill>
              <a:srgbClr val="65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4016941" y="486136"/>
            <a:ext cx="613459" cy="7743463"/>
          </a:xfrm>
          <a:prstGeom prst="rect">
            <a:avLst/>
          </a:prstGeom>
          <a:solidFill>
            <a:srgbClr val="672E3C"/>
          </a:solidFill>
          <a:ln>
            <a:solidFill>
              <a:srgbClr val="65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9201873" y="7407797"/>
            <a:ext cx="5197033" cy="821802"/>
          </a:xfrm>
          <a:prstGeom prst="rect">
            <a:avLst/>
          </a:prstGeom>
          <a:solidFill>
            <a:srgbClr val="672E3C"/>
          </a:solidFill>
          <a:ln>
            <a:solidFill>
              <a:srgbClr val="65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055" y="493395"/>
            <a:ext cx="620660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 : How to find the sum of profit of sales dashboard ?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28055" y="953214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03119"/>
            <a:ext cx="14630400" cy="6126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644" y="7502962"/>
            <a:ext cx="1346311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9613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Problem: Inefficient Sales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current process involves manual report generation. Spreadsheet-based analysis is time-consuming. It is also prone to errors. Delayed insights hinder proactive strategies.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goal is to automate sales analysis with Power BI. Reduce report generation time by 75%. Improve accuracy and enable data-driven decisions.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9136" y="3090029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Sources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Pull data from Shopify API using Power BI connectors.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Clean, format, and merge tables.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 the transformed data into the Power BI data model.</a:t>
            </a:r>
            <a:endParaRPr lang="en-US" sz="15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00160" y="114776"/>
            <a:ext cx="5562600" cy="811482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30541" y="486136"/>
            <a:ext cx="613459" cy="7743463"/>
          </a:xfrm>
          <a:prstGeom prst="rect">
            <a:avLst/>
          </a:prstGeom>
          <a:solidFill>
            <a:srgbClr val="672E3C"/>
          </a:solidFill>
          <a:ln>
            <a:solidFill>
              <a:srgbClr val="65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4016941" y="570672"/>
            <a:ext cx="613459" cy="7658928"/>
          </a:xfrm>
          <a:prstGeom prst="rect">
            <a:avLst/>
          </a:prstGeom>
          <a:solidFill>
            <a:srgbClr val="672E3C"/>
          </a:solidFill>
          <a:ln>
            <a:solidFill>
              <a:srgbClr val="65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Process 15"/>
          <p:cNvSpPr/>
          <p:nvPr/>
        </p:nvSpPr>
        <p:spPr>
          <a:xfrm>
            <a:off x="8530541" y="11574"/>
            <a:ext cx="6099859" cy="559097"/>
          </a:xfrm>
          <a:prstGeom prst="flowChartProcess">
            <a:avLst/>
          </a:prstGeom>
          <a:solidFill>
            <a:srgbClr val="662E3D"/>
          </a:solidFill>
          <a:ln>
            <a:solidFill>
              <a:srgbClr val="66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9144001" y="7407797"/>
            <a:ext cx="5254906" cy="821802"/>
          </a:xfrm>
          <a:prstGeom prst="rect">
            <a:avLst/>
          </a:prstGeom>
          <a:solidFill>
            <a:srgbClr val="672E3C"/>
          </a:solidFill>
          <a:ln>
            <a:solidFill>
              <a:srgbClr val="65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06" y="1140732"/>
            <a:ext cx="763071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Performance Indicators (KPIs)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959" y="2827199"/>
            <a:ext cx="381714" cy="3817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95772" y="2789456"/>
            <a:ext cx="1729621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Revenue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3495772" y="3594676"/>
            <a:ext cx="1729621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15% increase in monthly sales revenue.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422" y="5483423"/>
            <a:ext cx="381714" cy="3817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47235" y="5445680"/>
            <a:ext cx="1729621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Conversion Rate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9447235" y="6250900"/>
            <a:ext cx="1729621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Increase from 2% to 3%.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422" y="2827199"/>
            <a:ext cx="381714" cy="3817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447235" y="2789456"/>
            <a:ext cx="1729621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Order Value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447235" y="3594676"/>
            <a:ext cx="1729621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10% increase through upselling.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361" y="5513262"/>
            <a:ext cx="381714" cy="3817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403174" y="5475519"/>
            <a:ext cx="1729621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Lifetime Value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3403174" y="6618519"/>
            <a:ext cx="1729621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25% increase by improving retention.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2378" y="2147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Design &amp; Visualizations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342378" y="3905428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6812" y="4139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76812" y="463028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6812" y="507247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Revenue Trend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6812" y="551467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Sales by Product Category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234055" y="3905428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468489" y="4139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468489" y="463028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 Segmentation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468489" y="507247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 vs. Returning Customers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342378" y="633882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76812" y="65732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Sales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76812" y="706368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Sales by Region</a:t>
            </a:r>
            <a:endParaRPr lang="en-US" sz="17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60" y="25062"/>
            <a:ext cx="5074920" cy="818929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942021" y="486136"/>
            <a:ext cx="613459" cy="7743463"/>
          </a:xfrm>
          <a:prstGeom prst="rect">
            <a:avLst/>
          </a:prstGeom>
          <a:solidFill>
            <a:srgbClr val="672E3C"/>
          </a:solidFill>
          <a:ln>
            <a:solidFill>
              <a:srgbClr val="65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14016941" y="486136"/>
            <a:ext cx="613459" cy="7743463"/>
          </a:xfrm>
          <a:prstGeom prst="rect">
            <a:avLst/>
          </a:prstGeom>
          <a:solidFill>
            <a:srgbClr val="672E3C"/>
          </a:solidFill>
          <a:ln>
            <a:solidFill>
              <a:srgbClr val="65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lowchart: Process 20"/>
          <p:cNvSpPr/>
          <p:nvPr/>
        </p:nvSpPr>
        <p:spPr>
          <a:xfrm>
            <a:off x="8942021" y="11574"/>
            <a:ext cx="5688379" cy="559097"/>
          </a:xfrm>
          <a:prstGeom prst="flowChartProcess">
            <a:avLst/>
          </a:prstGeom>
          <a:solidFill>
            <a:srgbClr val="662E3D"/>
          </a:solidFill>
          <a:ln>
            <a:solidFill>
              <a:srgbClr val="66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9375494" y="7407797"/>
            <a:ext cx="5254906" cy="821802"/>
          </a:xfrm>
          <a:prstGeom prst="rect">
            <a:avLst/>
          </a:prstGeom>
          <a:solidFill>
            <a:srgbClr val="672E3C"/>
          </a:solidFill>
          <a:ln>
            <a:solidFill>
              <a:srgbClr val="652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8066" y="3128724"/>
            <a:ext cx="7682389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Analytics &amp; Insights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name="adj" fmla="val 376954"/>
            </a:avLst>
          </a:prstGeom>
          <a:solidFill>
            <a:srgbClr val="682B87"/>
          </a:solidFill>
          <a:ln/>
        </p:spPr>
      </p:sp>
      <p:sp>
        <p:nvSpPr>
          <p:cNvPr id="5" name="Shape 2"/>
          <p:cNvSpPr/>
          <p:nvPr/>
        </p:nvSpPr>
        <p:spPr>
          <a:xfrm>
            <a:off x="6491823" y="4527590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682B87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61312" y="4346674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724751" y="428267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Cohort Analysis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186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 customer behavior over time.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313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682B87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1312" y="537239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341042" y="530840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RFM Analysis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341042" y="5751909"/>
            <a:ext cx="557129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Segment customers based on recency, frequency, and monetary value.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91823" y="6476524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682B8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61312" y="629560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724751" y="623161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Forecasting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120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 future sales using time series analysis.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704" y="537210"/>
            <a:ext cx="707576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 : How to find the sum of amount of sales dashboard ?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82704" y="1037034"/>
            <a:ext cx="24385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0760"/>
            <a:ext cx="14630400" cy="5935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601" y="636608"/>
            <a:ext cx="6124218" cy="30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 </a:t>
            </a:r>
            <a:r>
              <a:rPr lang="en-US" sz="1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How to find the sum of profit of sales dashboard ?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19601" y="940237"/>
            <a:ext cx="22128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 smtClean="0">
              <a:solidFill>
                <a:srgbClr val="F2F0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r>
              <a:rPr lang="en-US" sz="170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14630399" cy="606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881" y="609481"/>
            <a:ext cx="5927050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 : </a:t>
            </a:r>
            <a:r>
              <a:rPr lang="en-US" sz="1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find the sum of quantity of sales dashboard </a:t>
            </a: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?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568881" y="1117163"/>
            <a:ext cx="2031682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64080"/>
            <a:ext cx="14630400" cy="6065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8881" y="8912304"/>
            <a:ext cx="13492639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45</TotalTime>
  <Words>335</Words>
  <Application>Microsoft Office PowerPoint</Application>
  <PresentationFormat>Custom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Wingdings 3</vt:lpstr>
      <vt:lpstr>Montserrat</vt:lpstr>
      <vt:lpstr>Heebo Light</vt:lpstr>
      <vt:lpstr>Century Gothic</vt:lpstr>
      <vt:lpstr>Calibri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Jaiwardhen Rathore</cp:lastModifiedBy>
  <cp:revision>7</cp:revision>
  <dcterms:created xsi:type="dcterms:W3CDTF">2025-03-22T04:11:24Z</dcterms:created>
  <dcterms:modified xsi:type="dcterms:W3CDTF">2025-03-23T12:03:01Z</dcterms:modified>
</cp:coreProperties>
</file>